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6"/>
  </p:sldMasterIdLst>
  <p:sldIdLst>
    <p:sldId id="257" r:id="rId7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114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79094" y="1875880"/>
            <a:ext cx="2588260" cy="2244090"/>
          </a:xfrm>
          <a:custGeom>
            <a:avLst/>
            <a:gdLst/>
            <a:ahLst/>
            <a:cxnLst/>
            <a:rect l="l" t="t" r="r" b="b"/>
            <a:pathLst>
              <a:path w="2588259" h="2244090">
                <a:moveTo>
                  <a:pt x="1940220" y="0"/>
                </a:moveTo>
                <a:lnTo>
                  <a:pt x="647825" y="0"/>
                </a:lnTo>
                <a:lnTo>
                  <a:pt x="0" y="1122055"/>
                </a:lnTo>
                <a:lnTo>
                  <a:pt x="647766" y="2244012"/>
                </a:lnTo>
                <a:lnTo>
                  <a:pt x="1940153" y="2244012"/>
                </a:lnTo>
                <a:lnTo>
                  <a:pt x="2029026" y="2090076"/>
                </a:lnTo>
                <a:lnTo>
                  <a:pt x="1169073" y="2090076"/>
                </a:lnTo>
                <a:lnTo>
                  <a:pt x="1126664" y="2086352"/>
                </a:lnTo>
                <a:lnTo>
                  <a:pt x="1084482" y="2078604"/>
                </a:lnTo>
                <a:lnTo>
                  <a:pt x="1042744" y="2068677"/>
                </a:lnTo>
                <a:lnTo>
                  <a:pt x="989749" y="2054293"/>
                </a:lnTo>
                <a:lnTo>
                  <a:pt x="938161" y="2036054"/>
                </a:lnTo>
                <a:lnTo>
                  <a:pt x="890216" y="2011345"/>
                </a:lnTo>
                <a:lnTo>
                  <a:pt x="848447" y="1977656"/>
                </a:lnTo>
                <a:lnTo>
                  <a:pt x="810745" y="1925283"/>
                </a:lnTo>
                <a:lnTo>
                  <a:pt x="783550" y="1866214"/>
                </a:lnTo>
                <a:lnTo>
                  <a:pt x="765454" y="1806394"/>
                </a:lnTo>
                <a:lnTo>
                  <a:pt x="757449" y="1776131"/>
                </a:lnTo>
                <a:lnTo>
                  <a:pt x="748244" y="1746250"/>
                </a:lnTo>
                <a:lnTo>
                  <a:pt x="727657" y="1698493"/>
                </a:lnTo>
                <a:lnTo>
                  <a:pt x="700899" y="1654162"/>
                </a:lnTo>
                <a:lnTo>
                  <a:pt x="668806" y="1613257"/>
                </a:lnTo>
                <a:lnTo>
                  <a:pt x="632219" y="1575774"/>
                </a:lnTo>
                <a:lnTo>
                  <a:pt x="591975" y="1541714"/>
                </a:lnTo>
                <a:lnTo>
                  <a:pt x="548913" y="1511075"/>
                </a:lnTo>
                <a:lnTo>
                  <a:pt x="503871" y="1483855"/>
                </a:lnTo>
                <a:lnTo>
                  <a:pt x="479496" y="1470503"/>
                </a:lnTo>
                <a:lnTo>
                  <a:pt x="455339" y="1456751"/>
                </a:lnTo>
                <a:lnTo>
                  <a:pt x="411046" y="1423924"/>
                </a:lnTo>
                <a:lnTo>
                  <a:pt x="384900" y="1393247"/>
                </a:lnTo>
                <a:lnTo>
                  <a:pt x="362545" y="1359484"/>
                </a:lnTo>
                <a:lnTo>
                  <a:pt x="341055" y="1325063"/>
                </a:lnTo>
                <a:lnTo>
                  <a:pt x="319829" y="1290478"/>
                </a:lnTo>
                <a:lnTo>
                  <a:pt x="298869" y="1255731"/>
                </a:lnTo>
                <a:lnTo>
                  <a:pt x="278179" y="1220825"/>
                </a:lnTo>
                <a:lnTo>
                  <a:pt x="259874" y="1184865"/>
                </a:lnTo>
                <a:lnTo>
                  <a:pt x="247908" y="1147773"/>
                </a:lnTo>
                <a:lnTo>
                  <a:pt x="244468" y="1109831"/>
                </a:lnTo>
                <a:lnTo>
                  <a:pt x="251737" y="1071321"/>
                </a:lnTo>
                <a:lnTo>
                  <a:pt x="296809" y="1051746"/>
                </a:lnTo>
                <a:lnTo>
                  <a:pt x="338347" y="1025480"/>
                </a:lnTo>
                <a:lnTo>
                  <a:pt x="375487" y="993271"/>
                </a:lnTo>
                <a:lnTo>
                  <a:pt x="407366" y="955868"/>
                </a:lnTo>
                <a:lnTo>
                  <a:pt x="433119" y="914019"/>
                </a:lnTo>
                <a:lnTo>
                  <a:pt x="451523" y="871821"/>
                </a:lnTo>
                <a:lnTo>
                  <a:pt x="466455" y="827697"/>
                </a:lnTo>
                <a:lnTo>
                  <a:pt x="480032" y="782968"/>
                </a:lnTo>
                <a:lnTo>
                  <a:pt x="494369" y="738955"/>
                </a:lnTo>
                <a:lnTo>
                  <a:pt x="511585" y="696979"/>
                </a:lnTo>
                <a:lnTo>
                  <a:pt x="533795" y="658360"/>
                </a:lnTo>
                <a:lnTo>
                  <a:pt x="563116" y="624420"/>
                </a:lnTo>
                <a:lnTo>
                  <a:pt x="599441" y="596025"/>
                </a:lnTo>
                <a:lnTo>
                  <a:pt x="618227" y="582567"/>
                </a:lnTo>
                <a:lnTo>
                  <a:pt x="636319" y="568248"/>
                </a:lnTo>
                <a:lnTo>
                  <a:pt x="666059" y="537783"/>
                </a:lnTo>
                <a:lnTo>
                  <a:pt x="691780" y="503707"/>
                </a:lnTo>
                <a:lnTo>
                  <a:pt x="721435" y="456981"/>
                </a:lnTo>
                <a:lnTo>
                  <a:pt x="747326" y="408070"/>
                </a:lnTo>
                <a:lnTo>
                  <a:pt x="769307" y="357281"/>
                </a:lnTo>
                <a:lnTo>
                  <a:pt x="787233" y="304927"/>
                </a:lnTo>
                <a:lnTo>
                  <a:pt x="796583" y="272939"/>
                </a:lnTo>
                <a:lnTo>
                  <a:pt x="807301" y="241374"/>
                </a:lnTo>
                <a:lnTo>
                  <a:pt x="842008" y="186880"/>
                </a:lnTo>
                <a:lnTo>
                  <a:pt x="904387" y="156829"/>
                </a:lnTo>
                <a:lnTo>
                  <a:pt x="940070" y="153962"/>
                </a:lnTo>
                <a:lnTo>
                  <a:pt x="2029109" y="153962"/>
                </a:lnTo>
                <a:lnTo>
                  <a:pt x="1940220" y="0"/>
                </a:lnTo>
                <a:close/>
              </a:path>
              <a:path w="2588259" h="2244090">
                <a:moveTo>
                  <a:pt x="1493848" y="1994395"/>
                </a:moveTo>
                <a:lnTo>
                  <a:pt x="1445247" y="2002451"/>
                </a:lnTo>
                <a:lnTo>
                  <a:pt x="1398377" y="2018317"/>
                </a:lnTo>
                <a:lnTo>
                  <a:pt x="1352402" y="2038396"/>
                </a:lnTo>
                <a:lnTo>
                  <a:pt x="1306487" y="2059089"/>
                </a:lnTo>
                <a:lnTo>
                  <a:pt x="1259794" y="2076799"/>
                </a:lnTo>
                <a:lnTo>
                  <a:pt x="1211489" y="2087930"/>
                </a:lnTo>
                <a:lnTo>
                  <a:pt x="1169073" y="2090076"/>
                </a:lnTo>
                <a:lnTo>
                  <a:pt x="2029026" y="2090076"/>
                </a:lnTo>
                <a:lnTo>
                  <a:pt x="2032307" y="2084393"/>
                </a:lnTo>
                <a:lnTo>
                  <a:pt x="1839257" y="2084393"/>
                </a:lnTo>
                <a:lnTo>
                  <a:pt x="1819783" y="2084162"/>
                </a:lnTo>
                <a:lnTo>
                  <a:pt x="1800464" y="2081428"/>
                </a:lnTo>
                <a:lnTo>
                  <a:pt x="1755995" y="2069959"/>
                </a:lnTo>
                <a:lnTo>
                  <a:pt x="1712402" y="2054293"/>
                </a:lnTo>
                <a:lnTo>
                  <a:pt x="1626278" y="2019670"/>
                </a:lnTo>
                <a:lnTo>
                  <a:pt x="1582960" y="2005364"/>
                </a:lnTo>
                <a:lnTo>
                  <a:pt x="1538948" y="1996164"/>
                </a:lnTo>
                <a:lnTo>
                  <a:pt x="1493848" y="1994395"/>
                </a:lnTo>
                <a:close/>
              </a:path>
              <a:path w="2588259" h="2244090">
                <a:moveTo>
                  <a:pt x="2029923" y="155371"/>
                </a:moveTo>
                <a:lnTo>
                  <a:pt x="1637650" y="155371"/>
                </a:lnTo>
                <a:lnTo>
                  <a:pt x="1685378" y="165183"/>
                </a:lnTo>
                <a:lnTo>
                  <a:pt x="1728819" y="186262"/>
                </a:lnTo>
                <a:lnTo>
                  <a:pt x="1767810" y="216419"/>
                </a:lnTo>
                <a:lnTo>
                  <a:pt x="1802183" y="253461"/>
                </a:lnTo>
                <a:lnTo>
                  <a:pt x="1831775" y="295200"/>
                </a:lnTo>
                <a:lnTo>
                  <a:pt x="1856421" y="339445"/>
                </a:lnTo>
                <a:lnTo>
                  <a:pt x="1877378" y="384927"/>
                </a:lnTo>
                <a:lnTo>
                  <a:pt x="1897006" y="431196"/>
                </a:lnTo>
                <a:lnTo>
                  <a:pt x="1916804" y="477312"/>
                </a:lnTo>
                <a:lnTo>
                  <a:pt x="1938276" y="522332"/>
                </a:lnTo>
                <a:lnTo>
                  <a:pt x="1962923" y="565315"/>
                </a:lnTo>
                <a:lnTo>
                  <a:pt x="1992247" y="605320"/>
                </a:lnTo>
                <a:lnTo>
                  <a:pt x="2026451" y="641433"/>
                </a:lnTo>
                <a:lnTo>
                  <a:pt x="2063956" y="675555"/>
                </a:lnTo>
                <a:lnTo>
                  <a:pt x="2102050" y="709113"/>
                </a:lnTo>
                <a:lnTo>
                  <a:pt x="2138022" y="743530"/>
                </a:lnTo>
                <a:lnTo>
                  <a:pt x="2169160" y="780232"/>
                </a:lnTo>
                <a:lnTo>
                  <a:pt x="2192753" y="820644"/>
                </a:lnTo>
                <a:lnTo>
                  <a:pt x="2206090" y="866190"/>
                </a:lnTo>
                <a:lnTo>
                  <a:pt x="2208315" y="905209"/>
                </a:lnTo>
                <a:lnTo>
                  <a:pt x="2207965" y="924832"/>
                </a:lnTo>
                <a:lnTo>
                  <a:pt x="2207741" y="944448"/>
                </a:lnTo>
                <a:lnTo>
                  <a:pt x="2211151" y="993514"/>
                </a:lnTo>
                <a:lnTo>
                  <a:pt x="2220607" y="1041782"/>
                </a:lnTo>
                <a:lnTo>
                  <a:pt x="2235839" y="1088567"/>
                </a:lnTo>
                <a:lnTo>
                  <a:pt x="2256579" y="1133185"/>
                </a:lnTo>
                <a:lnTo>
                  <a:pt x="2282558" y="1174950"/>
                </a:lnTo>
                <a:lnTo>
                  <a:pt x="2313506" y="1213180"/>
                </a:lnTo>
                <a:lnTo>
                  <a:pt x="2337419" y="1252158"/>
                </a:lnTo>
                <a:lnTo>
                  <a:pt x="2346612" y="1297376"/>
                </a:lnTo>
                <a:lnTo>
                  <a:pt x="2343870" y="1346279"/>
                </a:lnTo>
                <a:lnTo>
                  <a:pt x="2331980" y="1396315"/>
                </a:lnTo>
                <a:lnTo>
                  <a:pt x="2313725" y="1444929"/>
                </a:lnTo>
                <a:lnTo>
                  <a:pt x="2291891" y="1489570"/>
                </a:lnTo>
                <a:lnTo>
                  <a:pt x="2266624" y="1527721"/>
                </a:lnTo>
                <a:lnTo>
                  <a:pt x="2235996" y="1561652"/>
                </a:lnTo>
                <a:lnTo>
                  <a:pt x="2201549" y="1592574"/>
                </a:lnTo>
                <a:lnTo>
                  <a:pt x="2164825" y="1621699"/>
                </a:lnTo>
                <a:lnTo>
                  <a:pt x="2127367" y="1650238"/>
                </a:lnTo>
                <a:lnTo>
                  <a:pt x="2090717" y="1679402"/>
                </a:lnTo>
                <a:lnTo>
                  <a:pt x="2056417" y="1710403"/>
                </a:lnTo>
                <a:lnTo>
                  <a:pt x="2026009" y="1744453"/>
                </a:lnTo>
                <a:lnTo>
                  <a:pt x="2001035" y="1782762"/>
                </a:lnTo>
                <a:lnTo>
                  <a:pt x="1984261" y="1821067"/>
                </a:lnTo>
                <a:lnTo>
                  <a:pt x="1971698" y="1861096"/>
                </a:lnTo>
                <a:lnTo>
                  <a:pt x="1960755" y="1901820"/>
                </a:lnTo>
                <a:lnTo>
                  <a:pt x="1948838" y="1942211"/>
                </a:lnTo>
                <a:lnTo>
                  <a:pt x="1928511" y="1993044"/>
                </a:lnTo>
                <a:lnTo>
                  <a:pt x="1902306" y="2041105"/>
                </a:lnTo>
                <a:lnTo>
                  <a:pt x="1875001" y="2072843"/>
                </a:lnTo>
                <a:lnTo>
                  <a:pt x="1839257" y="2084393"/>
                </a:lnTo>
                <a:lnTo>
                  <a:pt x="2032307" y="2084393"/>
                </a:lnTo>
                <a:lnTo>
                  <a:pt x="2587967" y="1121942"/>
                </a:lnTo>
                <a:lnTo>
                  <a:pt x="2029923" y="155371"/>
                </a:lnTo>
                <a:close/>
              </a:path>
              <a:path w="2588259" h="2244090">
                <a:moveTo>
                  <a:pt x="2029109" y="153962"/>
                </a:moveTo>
                <a:lnTo>
                  <a:pt x="940070" y="153962"/>
                </a:lnTo>
                <a:lnTo>
                  <a:pt x="975739" y="157657"/>
                </a:lnTo>
                <a:lnTo>
                  <a:pt x="1010106" y="166253"/>
                </a:lnTo>
                <a:lnTo>
                  <a:pt x="1043690" y="177733"/>
                </a:lnTo>
                <a:lnTo>
                  <a:pt x="1076970" y="190379"/>
                </a:lnTo>
                <a:lnTo>
                  <a:pt x="1110423" y="202476"/>
                </a:lnTo>
                <a:lnTo>
                  <a:pt x="1156882" y="215633"/>
                </a:lnTo>
                <a:lnTo>
                  <a:pt x="1204344" y="224503"/>
                </a:lnTo>
                <a:lnTo>
                  <a:pt x="1252416" y="229085"/>
                </a:lnTo>
                <a:lnTo>
                  <a:pt x="1300709" y="229375"/>
                </a:lnTo>
                <a:lnTo>
                  <a:pt x="1348833" y="225370"/>
                </a:lnTo>
                <a:lnTo>
                  <a:pt x="1396397" y="217069"/>
                </a:lnTo>
                <a:lnTo>
                  <a:pt x="1443010" y="204469"/>
                </a:lnTo>
                <a:lnTo>
                  <a:pt x="1539183" y="170448"/>
                </a:lnTo>
                <a:lnTo>
                  <a:pt x="1587891" y="158176"/>
                </a:lnTo>
                <a:lnTo>
                  <a:pt x="1637650" y="155371"/>
                </a:lnTo>
                <a:lnTo>
                  <a:pt x="2029923" y="155371"/>
                </a:lnTo>
                <a:lnTo>
                  <a:pt x="2029109" y="153962"/>
                </a:lnTo>
                <a:close/>
              </a:path>
            </a:pathLst>
          </a:custGeom>
          <a:solidFill>
            <a:srgbClr val="86D4EC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080741" y="1877642"/>
            <a:ext cx="2576830" cy="2232025"/>
          </a:xfrm>
          <a:custGeom>
            <a:avLst/>
            <a:gdLst/>
            <a:ahLst/>
            <a:cxnLst/>
            <a:rect l="l" t="t" r="r" b="b"/>
            <a:pathLst>
              <a:path w="2576829" h="2232025">
                <a:moveTo>
                  <a:pt x="1932457" y="0"/>
                </a:moveTo>
                <a:lnTo>
                  <a:pt x="644169" y="0"/>
                </a:lnTo>
                <a:lnTo>
                  <a:pt x="0" y="1115695"/>
                </a:lnTo>
                <a:lnTo>
                  <a:pt x="644169" y="2231415"/>
                </a:lnTo>
                <a:lnTo>
                  <a:pt x="1932457" y="2231415"/>
                </a:lnTo>
                <a:lnTo>
                  <a:pt x="2576626" y="1115695"/>
                </a:lnTo>
                <a:lnTo>
                  <a:pt x="1932457" y="0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075894" y="1875764"/>
            <a:ext cx="2588895" cy="2239645"/>
          </a:xfrm>
          <a:custGeom>
            <a:avLst/>
            <a:gdLst/>
            <a:ahLst/>
            <a:cxnLst/>
            <a:rect l="l" t="t" r="r" b="b"/>
            <a:pathLst>
              <a:path w="2588895" h="2239645">
                <a:moveTo>
                  <a:pt x="1943354" y="0"/>
                </a:moveTo>
                <a:lnTo>
                  <a:pt x="647712" y="0"/>
                </a:lnTo>
                <a:lnTo>
                  <a:pt x="0" y="1121859"/>
                </a:lnTo>
                <a:lnTo>
                  <a:pt x="645340" y="2239632"/>
                </a:lnTo>
                <a:lnTo>
                  <a:pt x="1940988" y="2239632"/>
                </a:lnTo>
                <a:lnTo>
                  <a:pt x="1948317" y="2226938"/>
                </a:lnTo>
                <a:lnTo>
                  <a:pt x="652671" y="2226938"/>
                </a:lnTo>
                <a:lnTo>
                  <a:pt x="12185" y="1117580"/>
                </a:lnTo>
                <a:lnTo>
                  <a:pt x="652671" y="8223"/>
                </a:lnTo>
                <a:lnTo>
                  <a:pt x="1948101" y="8223"/>
                </a:lnTo>
                <a:lnTo>
                  <a:pt x="1943354" y="0"/>
                </a:lnTo>
                <a:close/>
              </a:path>
              <a:path w="2588895" h="2239645">
                <a:moveTo>
                  <a:pt x="1948101" y="8223"/>
                </a:moveTo>
                <a:lnTo>
                  <a:pt x="1933657" y="8223"/>
                </a:lnTo>
                <a:lnTo>
                  <a:pt x="2574143" y="1117580"/>
                </a:lnTo>
                <a:lnTo>
                  <a:pt x="1933657" y="2226938"/>
                </a:lnTo>
                <a:lnTo>
                  <a:pt x="1948317" y="2226938"/>
                </a:lnTo>
                <a:lnTo>
                  <a:pt x="2588691" y="1117767"/>
                </a:lnTo>
                <a:lnTo>
                  <a:pt x="1948101" y="8223"/>
                </a:lnTo>
                <a:close/>
              </a:path>
            </a:pathLst>
          </a:custGeom>
          <a:solidFill>
            <a:srgbClr val="010202">
              <a:alpha val="1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09189" y="3053779"/>
            <a:ext cx="365760" cy="782320"/>
          </a:xfrm>
          <a:custGeom>
            <a:avLst/>
            <a:gdLst/>
            <a:ahLst/>
            <a:cxnLst/>
            <a:rect l="l" t="t" r="r" b="b"/>
            <a:pathLst>
              <a:path w="365759" h="782320">
                <a:moveTo>
                  <a:pt x="12380" y="0"/>
                </a:moveTo>
                <a:lnTo>
                  <a:pt x="7313" y="355"/>
                </a:lnTo>
                <a:lnTo>
                  <a:pt x="1644" y="44085"/>
                </a:lnTo>
                <a:lnTo>
                  <a:pt x="0" y="88031"/>
                </a:lnTo>
                <a:lnTo>
                  <a:pt x="2682" y="131913"/>
                </a:lnTo>
                <a:lnTo>
                  <a:pt x="9993" y="175450"/>
                </a:lnTo>
                <a:lnTo>
                  <a:pt x="23712" y="218636"/>
                </a:lnTo>
                <a:lnTo>
                  <a:pt x="45924" y="258268"/>
                </a:lnTo>
                <a:lnTo>
                  <a:pt x="74619" y="293645"/>
                </a:lnTo>
                <a:lnTo>
                  <a:pt x="107783" y="324065"/>
                </a:lnTo>
                <a:lnTo>
                  <a:pt x="147335" y="351862"/>
                </a:lnTo>
                <a:lnTo>
                  <a:pt x="183117" y="377782"/>
                </a:lnTo>
                <a:lnTo>
                  <a:pt x="212432" y="405131"/>
                </a:lnTo>
                <a:lnTo>
                  <a:pt x="232583" y="437219"/>
                </a:lnTo>
                <a:lnTo>
                  <a:pt x="240873" y="477352"/>
                </a:lnTo>
                <a:lnTo>
                  <a:pt x="229034" y="575790"/>
                </a:lnTo>
                <a:lnTo>
                  <a:pt x="232589" y="624035"/>
                </a:lnTo>
                <a:lnTo>
                  <a:pt x="247178" y="669710"/>
                </a:lnTo>
                <a:lnTo>
                  <a:pt x="274712" y="708952"/>
                </a:lnTo>
                <a:lnTo>
                  <a:pt x="299141" y="728726"/>
                </a:lnTo>
                <a:lnTo>
                  <a:pt x="322957" y="744504"/>
                </a:lnTo>
                <a:lnTo>
                  <a:pt x="344161" y="760831"/>
                </a:lnTo>
                <a:lnTo>
                  <a:pt x="360754" y="782256"/>
                </a:lnTo>
                <a:lnTo>
                  <a:pt x="365669" y="780986"/>
                </a:lnTo>
                <a:lnTo>
                  <a:pt x="363387" y="765749"/>
                </a:lnTo>
                <a:lnTo>
                  <a:pt x="340548" y="725360"/>
                </a:lnTo>
                <a:lnTo>
                  <a:pt x="321395" y="703438"/>
                </a:lnTo>
                <a:lnTo>
                  <a:pt x="312672" y="693201"/>
                </a:lnTo>
                <a:lnTo>
                  <a:pt x="287532" y="638792"/>
                </a:lnTo>
                <a:lnTo>
                  <a:pt x="283119" y="589038"/>
                </a:lnTo>
                <a:lnTo>
                  <a:pt x="287341" y="537441"/>
                </a:lnTo>
                <a:lnTo>
                  <a:pt x="289175" y="488936"/>
                </a:lnTo>
                <a:lnTo>
                  <a:pt x="282270" y="444278"/>
                </a:lnTo>
                <a:lnTo>
                  <a:pt x="260274" y="404224"/>
                </a:lnTo>
                <a:lnTo>
                  <a:pt x="216838" y="369531"/>
                </a:lnTo>
                <a:lnTo>
                  <a:pt x="164436" y="342898"/>
                </a:lnTo>
                <a:lnTo>
                  <a:pt x="140166" y="328992"/>
                </a:lnTo>
                <a:lnTo>
                  <a:pt x="101182" y="290748"/>
                </a:lnTo>
                <a:lnTo>
                  <a:pt x="77649" y="241683"/>
                </a:lnTo>
                <a:lnTo>
                  <a:pt x="53382" y="162891"/>
                </a:lnTo>
                <a:lnTo>
                  <a:pt x="40127" y="108565"/>
                </a:lnTo>
                <a:lnTo>
                  <a:pt x="27219" y="53963"/>
                </a:lnTo>
                <a:lnTo>
                  <a:pt x="12380" y="0"/>
                </a:lnTo>
                <a:close/>
              </a:path>
            </a:pathLst>
          </a:custGeom>
          <a:solidFill>
            <a:srgbClr val="008C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92252" y="3357163"/>
            <a:ext cx="550545" cy="652145"/>
          </a:xfrm>
          <a:custGeom>
            <a:avLst/>
            <a:gdLst/>
            <a:ahLst/>
            <a:cxnLst/>
            <a:rect l="l" t="t" r="r" b="b"/>
            <a:pathLst>
              <a:path w="550545" h="652145">
                <a:moveTo>
                  <a:pt x="4737" y="0"/>
                </a:moveTo>
                <a:lnTo>
                  <a:pt x="17365" y="46682"/>
                </a:lnTo>
                <a:lnTo>
                  <a:pt x="49191" y="81435"/>
                </a:lnTo>
                <a:lnTo>
                  <a:pt x="90608" y="107254"/>
                </a:lnTo>
                <a:lnTo>
                  <a:pt x="136748" y="125292"/>
                </a:lnTo>
                <a:lnTo>
                  <a:pt x="182740" y="136702"/>
                </a:lnTo>
                <a:lnTo>
                  <a:pt x="228526" y="144905"/>
                </a:lnTo>
                <a:lnTo>
                  <a:pt x="269147" y="158623"/>
                </a:lnTo>
                <a:lnTo>
                  <a:pt x="303555" y="180037"/>
                </a:lnTo>
                <a:lnTo>
                  <a:pt x="330706" y="211326"/>
                </a:lnTo>
                <a:lnTo>
                  <a:pt x="349554" y="254673"/>
                </a:lnTo>
                <a:lnTo>
                  <a:pt x="357201" y="307117"/>
                </a:lnTo>
                <a:lnTo>
                  <a:pt x="358757" y="334943"/>
                </a:lnTo>
                <a:lnTo>
                  <a:pt x="361619" y="364591"/>
                </a:lnTo>
                <a:lnTo>
                  <a:pt x="380499" y="426034"/>
                </a:lnTo>
                <a:lnTo>
                  <a:pt x="419582" y="477189"/>
                </a:lnTo>
                <a:lnTo>
                  <a:pt x="460241" y="514002"/>
                </a:lnTo>
                <a:lnTo>
                  <a:pt x="479515" y="532509"/>
                </a:lnTo>
                <a:lnTo>
                  <a:pt x="511509" y="574914"/>
                </a:lnTo>
                <a:lnTo>
                  <a:pt x="533564" y="624242"/>
                </a:lnTo>
                <a:lnTo>
                  <a:pt x="541134" y="651497"/>
                </a:lnTo>
                <a:lnTo>
                  <a:pt x="546214" y="651522"/>
                </a:lnTo>
                <a:lnTo>
                  <a:pt x="550148" y="622036"/>
                </a:lnTo>
                <a:lnTo>
                  <a:pt x="548805" y="591881"/>
                </a:lnTo>
                <a:lnTo>
                  <a:pt x="542499" y="561877"/>
                </a:lnTo>
                <a:lnTo>
                  <a:pt x="531545" y="532841"/>
                </a:lnTo>
                <a:lnTo>
                  <a:pt x="509645" y="496595"/>
                </a:lnTo>
                <a:lnTo>
                  <a:pt x="481760" y="464137"/>
                </a:lnTo>
                <a:lnTo>
                  <a:pt x="452548" y="432960"/>
                </a:lnTo>
                <a:lnTo>
                  <a:pt x="426669" y="400558"/>
                </a:lnTo>
                <a:lnTo>
                  <a:pt x="415324" y="377754"/>
                </a:lnTo>
                <a:lnTo>
                  <a:pt x="408184" y="352994"/>
                </a:lnTo>
                <a:lnTo>
                  <a:pt x="397471" y="300850"/>
                </a:lnTo>
                <a:lnTo>
                  <a:pt x="382589" y="258285"/>
                </a:lnTo>
                <a:lnTo>
                  <a:pt x="359490" y="219333"/>
                </a:lnTo>
                <a:lnTo>
                  <a:pt x="330322" y="184580"/>
                </a:lnTo>
                <a:lnTo>
                  <a:pt x="297230" y="154609"/>
                </a:lnTo>
                <a:lnTo>
                  <a:pt x="247789" y="121183"/>
                </a:lnTo>
                <a:lnTo>
                  <a:pt x="194348" y="95948"/>
                </a:lnTo>
                <a:lnTo>
                  <a:pt x="142470" y="79452"/>
                </a:lnTo>
                <a:lnTo>
                  <a:pt x="91365" y="62347"/>
                </a:lnTo>
                <a:lnTo>
                  <a:pt x="44348" y="38055"/>
                </a:lnTo>
                <a:lnTo>
                  <a:pt x="4737" y="0"/>
                </a:lnTo>
                <a:close/>
              </a:path>
            </a:pathLst>
          </a:custGeom>
          <a:solidFill>
            <a:srgbClr val="5FB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16158" y="3555364"/>
            <a:ext cx="438150" cy="507365"/>
          </a:xfrm>
          <a:custGeom>
            <a:avLst/>
            <a:gdLst/>
            <a:ahLst/>
            <a:cxnLst/>
            <a:rect l="l" t="t" r="r" b="b"/>
            <a:pathLst>
              <a:path w="438150" h="507364">
                <a:moveTo>
                  <a:pt x="241008" y="0"/>
                </a:moveTo>
                <a:lnTo>
                  <a:pt x="200224" y="1920"/>
                </a:lnTo>
                <a:lnTo>
                  <a:pt x="143987" y="24352"/>
                </a:lnTo>
                <a:lnTo>
                  <a:pt x="106593" y="47205"/>
                </a:lnTo>
                <a:lnTo>
                  <a:pt x="72344" y="75092"/>
                </a:lnTo>
                <a:lnTo>
                  <a:pt x="42551" y="108642"/>
                </a:lnTo>
                <a:lnTo>
                  <a:pt x="18523" y="148482"/>
                </a:lnTo>
                <a:lnTo>
                  <a:pt x="1572" y="195244"/>
                </a:lnTo>
                <a:lnTo>
                  <a:pt x="0" y="205216"/>
                </a:lnTo>
                <a:lnTo>
                  <a:pt x="174349" y="507198"/>
                </a:lnTo>
                <a:lnTo>
                  <a:pt x="179572" y="504583"/>
                </a:lnTo>
                <a:lnTo>
                  <a:pt x="209118" y="477144"/>
                </a:lnTo>
                <a:lnTo>
                  <a:pt x="233890" y="446893"/>
                </a:lnTo>
                <a:lnTo>
                  <a:pt x="281090" y="382092"/>
                </a:lnTo>
                <a:lnTo>
                  <a:pt x="306374" y="350392"/>
                </a:lnTo>
                <a:lnTo>
                  <a:pt x="332785" y="324034"/>
                </a:lnTo>
                <a:lnTo>
                  <a:pt x="364342" y="294907"/>
                </a:lnTo>
                <a:lnTo>
                  <a:pt x="398712" y="257352"/>
                </a:lnTo>
                <a:lnTo>
                  <a:pt x="426341" y="218674"/>
                </a:lnTo>
                <a:lnTo>
                  <a:pt x="437674" y="186175"/>
                </a:lnTo>
                <a:lnTo>
                  <a:pt x="435333" y="164406"/>
                </a:lnTo>
                <a:lnTo>
                  <a:pt x="425030" y="134345"/>
                </a:lnTo>
                <a:lnTo>
                  <a:pt x="422688" y="114255"/>
                </a:lnTo>
                <a:lnTo>
                  <a:pt x="393842" y="57315"/>
                </a:lnTo>
                <a:lnTo>
                  <a:pt x="360736" y="32498"/>
                </a:lnTo>
                <a:lnTo>
                  <a:pt x="317799" y="18357"/>
                </a:lnTo>
                <a:lnTo>
                  <a:pt x="276735" y="8757"/>
                </a:lnTo>
                <a:lnTo>
                  <a:pt x="241008" y="0"/>
                </a:lnTo>
                <a:close/>
              </a:path>
            </a:pathLst>
          </a:custGeom>
          <a:solidFill>
            <a:srgbClr val="592D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531032" y="3584487"/>
            <a:ext cx="387350" cy="435609"/>
          </a:xfrm>
          <a:custGeom>
            <a:avLst/>
            <a:gdLst/>
            <a:ahLst/>
            <a:cxnLst/>
            <a:rect l="l" t="t" r="r" b="b"/>
            <a:pathLst>
              <a:path w="387350" h="435610">
                <a:moveTo>
                  <a:pt x="201946" y="0"/>
                </a:moveTo>
                <a:lnTo>
                  <a:pt x="146997" y="13160"/>
                </a:lnTo>
                <a:lnTo>
                  <a:pt x="87157" y="46171"/>
                </a:lnTo>
                <a:lnTo>
                  <a:pt x="49491" y="82106"/>
                </a:lnTo>
                <a:lnTo>
                  <a:pt x="22887" y="124122"/>
                </a:lnTo>
                <a:lnTo>
                  <a:pt x="5928" y="169861"/>
                </a:lnTo>
                <a:lnTo>
                  <a:pt x="0" y="201857"/>
                </a:lnTo>
                <a:lnTo>
                  <a:pt x="134602" y="434995"/>
                </a:lnTo>
                <a:lnTo>
                  <a:pt x="153083" y="426765"/>
                </a:lnTo>
                <a:lnTo>
                  <a:pt x="181743" y="414542"/>
                </a:lnTo>
                <a:lnTo>
                  <a:pt x="204783" y="403163"/>
                </a:lnTo>
                <a:lnTo>
                  <a:pt x="228944" y="383358"/>
                </a:lnTo>
                <a:lnTo>
                  <a:pt x="260969" y="345853"/>
                </a:lnTo>
                <a:lnTo>
                  <a:pt x="292469" y="307951"/>
                </a:lnTo>
                <a:lnTo>
                  <a:pt x="323828" y="271342"/>
                </a:lnTo>
                <a:lnTo>
                  <a:pt x="352024" y="233005"/>
                </a:lnTo>
                <a:lnTo>
                  <a:pt x="374035" y="189922"/>
                </a:lnTo>
                <a:lnTo>
                  <a:pt x="386839" y="139072"/>
                </a:lnTo>
                <a:lnTo>
                  <a:pt x="381307" y="83256"/>
                </a:lnTo>
                <a:lnTo>
                  <a:pt x="356113" y="49916"/>
                </a:lnTo>
                <a:lnTo>
                  <a:pt x="302917" y="19196"/>
                </a:lnTo>
                <a:lnTo>
                  <a:pt x="248551" y="647"/>
                </a:lnTo>
                <a:lnTo>
                  <a:pt x="201946" y="0"/>
                </a:lnTo>
                <a:close/>
              </a:path>
            </a:pathLst>
          </a:custGeom>
          <a:solidFill>
            <a:srgbClr val="FED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574980" y="3659578"/>
            <a:ext cx="269875" cy="340995"/>
          </a:xfrm>
          <a:custGeom>
            <a:avLst/>
            <a:gdLst/>
            <a:ahLst/>
            <a:cxnLst/>
            <a:rect l="l" t="t" r="r" b="b"/>
            <a:pathLst>
              <a:path w="269875" h="340995">
                <a:moveTo>
                  <a:pt x="192210" y="0"/>
                </a:moveTo>
                <a:lnTo>
                  <a:pt x="148098" y="1056"/>
                </a:lnTo>
                <a:lnTo>
                  <a:pt x="107782" y="18236"/>
                </a:lnTo>
                <a:lnTo>
                  <a:pt x="93031" y="41882"/>
                </a:lnTo>
                <a:lnTo>
                  <a:pt x="87834" y="63844"/>
                </a:lnTo>
                <a:lnTo>
                  <a:pt x="76178" y="75973"/>
                </a:lnTo>
                <a:lnTo>
                  <a:pt x="59874" y="88651"/>
                </a:lnTo>
                <a:lnTo>
                  <a:pt x="37855" y="117946"/>
                </a:lnTo>
                <a:lnTo>
                  <a:pt x="15784" y="158460"/>
                </a:lnTo>
                <a:lnTo>
                  <a:pt x="0" y="202886"/>
                </a:lnTo>
                <a:lnTo>
                  <a:pt x="79322" y="340276"/>
                </a:lnTo>
                <a:lnTo>
                  <a:pt x="83322" y="340522"/>
                </a:lnTo>
                <a:lnTo>
                  <a:pt x="108999" y="324987"/>
                </a:lnTo>
                <a:lnTo>
                  <a:pt x="151312" y="289409"/>
                </a:lnTo>
                <a:lnTo>
                  <a:pt x="192134" y="252778"/>
                </a:lnTo>
                <a:lnTo>
                  <a:pt x="225229" y="216232"/>
                </a:lnTo>
                <a:lnTo>
                  <a:pt x="250527" y="174152"/>
                </a:lnTo>
                <a:lnTo>
                  <a:pt x="267961" y="120919"/>
                </a:lnTo>
                <a:lnTo>
                  <a:pt x="269881" y="75944"/>
                </a:lnTo>
                <a:lnTo>
                  <a:pt x="255977" y="39457"/>
                </a:lnTo>
                <a:lnTo>
                  <a:pt x="229128" y="13471"/>
                </a:lnTo>
                <a:lnTo>
                  <a:pt x="192210" y="0"/>
                </a:lnTo>
                <a:close/>
              </a:path>
            </a:pathLst>
          </a:custGeom>
          <a:solidFill>
            <a:srgbClr val="E8A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598895" y="3671895"/>
            <a:ext cx="237490" cy="268605"/>
          </a:xfrm>
          <a:custGeom>
            <a:avLst/>
            <a:gdLst/>
            <a:ahLst/>
            <a:cxnLst/>
            <a:rect l="l" t="t" r="r" b="b"/>
            <a:pathLst>
              <a:path w="237490" h="268604">
                <a:moveTo>
                  <a:pt x="129406" y="0"/>
                </a:moveTo>
                <a:lnTo>
                  <a:pt x="97471" y="8512"/>
                </a:lnTo>
                <a:lnTo>
                  <a:pt x="82223" y="30692"/>
                </a:lnTo>
                <a:lnTo>
                  <a:pt x="80490" y="57238"/>
                </a:lnTo>
                <a:lnTo>
                  <a:pt x="79600" y="70019"/>
                </a:lnTo>
                <a:lnTo>
                  <a:pt x="72529" y="76621"/>
                </a:lnTo>
                <a:lnTo>
                  <a:pt x="52251" y="84629"/>
                </a:lnTo>
                <a:lnTo>
                  <a:pt x="26220" y="115301"/>
                </a:lnTo>
                <a:lnTo>
                  <a:pt x="8053" y="170415"/>
                </a:lnTo>
                <a:lnTo>
                  <a:pt x="0" y="228338"/>
                </a:lnTo>
                <a:lnTo>
                  <a:pt x="497" y="232852"/>
                </a:lnTo>
                <a:lnTo>
                  <a:pt x="20895" y="268182"/>
                </a:lnTo>
                <a:lnTo>
                  <a:pt x="21962" y="268231"/>
                </a:lnTo>
                <a:lnTo>
                  <a:pt x="48885" y="235595"/>
                </a:lnTo>
                <a:lnTo>
                  <a:pt x="79743" y="184417"/>
                </a:lnTo>
                <a:lnTo>
                  <a:pt x="109197" y="129587"/>
                </a:lnTo>
                <a:lnTo>
                  <a:pt x="137102" y="98116"/>
                </a:lnTo>
                <a:lnTo>
                  <a:pt x="234806" y="98116"/>
                </a:lnTo>
                <a:lnTo>
                  <a:pt x="226076" y="63648"/>
                </a:lnTo>
                <a:lnTo>
                  <a:pt x="203634" y="26849"/>
                </a:lnTo>
                <a:lnTo>
                  <a:pt x="168102" y="5872"/>
                </a:lnTo>
                <a:lnTo>
                  <a:pt x="129406" y="0"/>
                </a:lnTo>
                <a:close/>
              </a:path>
              <a:path w="237490" h="268604">
                <a:moveTo>
                  <a:pt x="234806" y="98116"/>
                </a:moveTo>
                <a:lnTo>
                  <a:pt x="137102" y="98116"/>
                </a:lnTo>
                <a:lnTo>
                  <a:pt x="161637" y="100362"/>
                </a:lnTo>
                <a:lnTo>
                  <a:pt x="174936" y="126209"/>
                </a:lnTo>
                <a:lnTo>
                  <a:pt x="169129" y="165540"/>
                </a:lnTo>
                <a:lnTo>
                  <a:pt x="161823" y="193779"/>
                </a:lnTo>
                <a:lnTo>
                  <a:pt x="169129" y="200383"/>
                </a:lnTo>
                <a:lnTo>
                  <a:pt x="221432" y="160162"/>
                </a:lnTo>
                <a:lnTo>
                  <a:pt x="237261" y="107810"/>
                </a:lnTo>
                <a:lnTo>
                  <a:pt x="234806" y="98116"/>
                </a:lnTo>
                <a:close/>
              </a:path>
            </a:pathLst>
          </a:custGeom>
          <a:solidFill>
            <a:srgbClr val="F4B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36916" y="3807472"/>
            <a:ext cx="154831" cy="192628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5413" y="1875764"/>
            <a:ext cx="2335701" cy="2244128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7075785" y="1875767"/>
            <a:ext cx="2591435" cy="2244725"/>
          </a:xfrm>
          <a:custGeom>
            <a:avLst/>
            <a:gdLst/>
            <a:ahLst/>
            <a:cxnLst/>
            <a:rect l="l" t="t" r="r" b="b"/>
            <a:pathLst>
              <a:path w="2591434" h="2244725">
                <a:moveTo>
                  <a:pt x="1943455" y="0"/>
                </a:moveTo>
                <a:lnTo>
                  <a:pt x="647814" y="0"/>
                </a:lnTo>
                <a:lnTo>
                  <a:pt x="0" y="1122057"/>
                </a:lnTo>
                <a:lnTo>
                  <a:pt x="647814" y="2244115"/>
                </a:lnTo>
                <a:lnTo>
                  <a:pt x="1943455" y="2244115"/>
                </a:lnTo>
                <a:lnTo>
                  <a:pt x="1950787" y="2231415"/>
                </a:lnTo>
                <a:lnTo>
                  <a:pt x="655142" y="2231415"/>
                </a:lnTo>
                <a:lnTo>
                  <a:pt x="14655" y="1122057"/>
                </a:lnTo>
                <a:lnTo>
                  <a:pt x="655142" y="12700"/>
                </a:lnTo>
                <a:lnTo>
                  <a:pt x="1950787" y="12700"/>
                </a:lnTo>
                <a:lnTo>
                  <a:pt x="1943455" y="0"/>
                </a:lnTo>
                <a:close/>
              </a:path>
              <a:path w="2591434" h="2244725">
                <a:moveTo>
                  <a:pt x="1950787" y="12700"/>
                </a:moveTo>
                <a:lnTo>
                  <a:pt x="1936127" y="12700"/>
                </a:lnTo>
                <a:lnTo>
                  <a:pt x="2576614" y="1122057"/>
                </a:lnTo>
                <a:lnTo>
                  <a:pt x="1936127" y="2231415"/>
                </a:lnTo>
                <a:lnTo>
                  <a:pt x="1950787" y="2231415"/>
                </a:lnTo>
                <a:lnTo>
                  <a:pt x="2591269" y="1122057"/>
                </a:lnTo>
                <a:lnTo>
                  <a:pt x="1950787" y="1270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hexagon with text:  film and video production. Imagery of film reels, cameras, popcorn and movie tickets.">
            <a:extLst>
              <a:ext uri="{FF2B5EF4-FFF2-40B4-BE49-F238E27FC236}">
                <a16:creationId xmlns:a16="http://schemas.microsoft.com/office/drawing/2014/main" id="{0AFFB81A-7FCE-64CC-3E1A-630B74C4EE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317302"/>
            <a:ext cx="2593847" cy="2244974"/>
          </a:xfrm>
          <a:prstGeom prst="rect">
            <a:avLst/>
          </a:prstGeom>
        </p:spPr>
      </p:pic>
      <p:pic>
        <p:nvPicPr>
          <p:cNvPr id="3" name="Picture 2" descr="A hexagon with text:  lumber production. Imagery of wood pieces and leaves">
            <a:extLst>
              <a:ext uri="{FF2B5EF4-FFF2-40B4-BE49-F238E27FC236}">
                <a16:creationId xmlns:a16="http://schemas.microsoft.com/office/drawing/2014/main" id="{159628F6-E794-027B-E2D0-BBDB45D12E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331" y="1970109"/>
            <a:ext cx="2592259" cy="2247489"/>
          </a:xfrm>
          <a:prstGeom prst="rect">
            <a:avLst/>
          </a:prstGeom>
        </p:spPr>
      </p:pic>
      <p:pic>
        <p:nvPicPr>
          <p:cNvPr id="4" name="Picture 3" descr="A hexagon with text:  maple syrup production. Imagery of maple syrup bottles.">
            <a:extLst>
              <a:ext uri="{FF2B5EF4-FFF2-40B4-BE49-F238E27FC236}">
                <a16:creationId xmlns:a16="http://schemas.microsoft.com/office/drawing/2014/main" id="{F1EF7C6E-824F-9EEA-90FB-D85D81A5F9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425" y="550423"/>
            <a:ext cx="2597496" cy="2250730"/>
          </a:xfrm>
          <a:prstGeom prst="rect">
            <a:avLst/>
          </a:prstGeom>
        </p:spPr>
      </p:pic>
      <p:pic>
        <p:nvPicPr>
          <p:cNvPr id="5" name="Picture 4" descr="A hexagon reading oil and gas extraction.  Red gasoline cans and oil drops. ">
            <a:extLst>
              <a:ext uri="{FF2B5EF4-FFF2-40B4-BE49-F238E27FC236}">
                <a16:creationId xmlns:a16="http://schemas.microsoft.com/office/drawing/2014/main" id="{5BAA909C-92A3-466F-0927-851A244621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04" y="629206"/>
            <a:ext cx="2604544" cy="2252930"/>
          </a:xfrm>
          <a:prstGeom prst="rect">
            <a:avLst/>
          </a:prstGeom>
        </p:spPr>
      </p:pic>
      <p:pic>
        <p:nvPicPr>
          <p:cNvPr id="6" name="Picture 5" descr="A hexagon with text:  oyster farming. Imagery of oyster shells.">
            <a:extLst>
              <a:ext uri="{FF2B5EF4-FFF2-40B4-BE49-F238E27FC236}">
                <a16:creationId xmlns:a16="http://schemas.microsoft.com/office/drawing/2014/main" id="{1D979701-BD4F-0AD3-5475-1D096FDB2C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548" y="1872498"/>
            <a:ext cx="2612637" cy="2248136"/>
          </a:xfrm>
          <a:prstGeom prst="rect">
            <a:avLst/>
          </a:prstGeom>
        </p:spPr>
      </p:pic>
      <p:pic>
        <p:nvPicPr>
          <p:cNvPr id="7" name="Picture 6" descr="A hexagon with text:  smal store retail trade. Imagery of shopping bags and bank cards.">
            <a:extLst>
              <a:ext uri="{FF2B5EF4-FFF2-40B4-BE49-F238E27FC236}">
                <a16:creationId xmlns:a16="http://schemas.microsoft.com/office/drawing/2014/main" id="{F670FB28-81EA-E633-7EED-155CB02027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961" y="4720603"/>
            <a:ext cx="2593099" cy="2252107"/>
          </a:xfrm>
          <a:prstGeom prst="rect">
            <a:avLst/>
          </a:prstGeom>
        </p:spPr>
      </p:pic>
      <p:pic>
        <p:nvPicPr>
          <p:cNvPr id="8" name="Picture 7" descr="A hexagon with text: tourism. Imagery of cameras, compasses and airplanes.">
            <a:extLst>
              <a:ext uri="{FF2B5EF4-FFF2-40B4-BE49-F238E27FC236}">
                <a16:creationId xmlns:a16="http://schemas.microsoft.com/office/drawing/2014/main" id="{402A78B4-C3C8-E73C-E0BB-F613AD97326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04" y="4774503"/>
            <a:ext cx="2595343" cy="2244972"/>
          </a:xfrm>
          <a:prstGeom prst="rect">
            <a:avLst/>
          </a:prstGeom>
        </p:spPr>
      </p:pic>
      <p:pic>
        <p:nvPicPr>
          <p:cNvPr id="9" name="Picture 8" descr="A hexagon with text:  vehicle and parts manufacturing. Imagery displays tructs, cars and vans.&#10;">
            <a:extLst>
              <a:ext uri="{FF2B5EF4-FFF2-40B4-BE49-F238E27FC236}">
                <a16:creationId xmlns:a16="http://schemas.microsoft.com/office/drawing/2014/main" id="{0036B6C6-3757-0152-0917-6135CA31F08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31" y="3389029"/>
            <a:ext cx="2593473" cy="225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45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oCRecordVital xmlns="d5953541-9517-43c8-9aab-99ea89c11ef5">false</BoCRecordVital>
    <BoCRecordData xmlns="d5953541-9517-43c8-9aab-99ea89c11ef5" xsi:nil="true"/>
    <BoCProjectClosedDate xmlns="d5953541-9517-43c8-9aab-99ea89c11ef5" xsi:nil="true"/>
    <BoCMultiAuthor xmlns="d5953541-9517-43c8-9aab-99ea89c11ef5">
      <UserInfo>
        <DisplayName/>
        <AccountId xsi:nil="true"/>
        <AccountType/>
      </UserInfo>
    </BoCMultiAuthor>
    <BoCProjectStatus xmlns="d5953541-9517-43c8-9aab-99ea89c11ef5" xsi:nil="true"/>
    <BoCSourceSecondaryID xmlns="d5953541-9517-43c8-9aab-99ea89c11ef5" xsi:nil="true"/>
    <TaxCatchAll xmlns="d5953541-9517-43c8-9aab-99ea89c11ef5">
      <Value>875</Value>
    </TaxCatchAll>
    <BoCContentID xmlns="d5953541-9517-43c8-9aab-99ea89c11ef5" xsi:nil="true"/>
    <BoCRecordDeclaredDate xmlns="d5953541-9517-43c8-9aab-99ea89c11ef5" xsi:nil="true"/>
    <o0ecdfd9bd014bd491b131fdc98e1882 xmlns="d5953541-9517-43c8-9aab-99ea89c11ef5">
      <Terms xmlns="http://schemas.microsoft.com/office/infopath/2007/PartnerControls"/>
    </o0ecdfd9bd014bd491b131fdc98e1882>
    <BoCComments xmlns="d5953541-9517-43c8-9aab-99ea89c11ef5" xsi:nil="true"/>
    <TaxKeywordTaxHTField xmlns="d5953541-9517-43c8-9aab-99ea89c11e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Canadian economy hexagons</TermName>
          <TermId xmlns="http://schemas.microsoft.com/office/infopath/2007/PartnerControls">11111111-1111-1111-1111-111111111111</TermId>
        </TermInfo>
      </Terms>
    </TaxKeywordTaxHTField>
    <BoCRecordState xmlns="d5953541-9517-43c8-9aab-99ea89c11ef5" xsi:nil="true"/>
    <BoCOriginalDocumentIDValue xmlns="d5953541-9517-43c8-9aab-99ea89c11ef5" xsi:nil="true"/>
    <BoCRecordStatus xmlns="d5953541-9517-43c8-9aab-99ea89c11ef5" xsi:nil="true"/>
    <lcf76f155ced4ddcb4097134ff3c332f xmlns="e356673c-540b-403d-8ac6-0b8fb3ba8a3d">
      <Terms xmlns="http://schemas.microsoft.com/office/infopath/2007/PartnerControls"/>
    </lcf76f155ced4ddcb4097134ff3c332f>
    <b4078637a8a142d79ee567a0e1b1b1dc xmlns="d5953541-9517-43c8-9aab-99ea89c11e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a5ef113e-d80f-4ba0-9923-f53ec17d4df8</TermId>
        </TermInfo>
      </Terms>
    </b4078637a8a142d79ee567a0e1b1b1dc>
    <BoCAuthoredDate xmlns="d5953541-9517-43c8-9aab-99ea89c11ef5" xsi:nil="true"/>
    <BoCAuthor xmlns="d5953541-9517-43c8-9aab-99ea89c11ef5" xsi:nil="true"/>
    <g3124305da7742108ad34401b43ecb8d xmlns="d5953541-9517-43c8-9aab-99ea89c11ef5">
      <Terms xmlns="http://schemas.microsoft.com/office/infopath/2007/PartnerControls"/>
    </g3124305da7742108ad34401b43ecb8d>
    <BoCSourcePrimaryID xmlns="d5953541-9517-43c8-9aab-99ea89c11ef5" xsi:nil="true"/>
    <BoCRecordCategory xmlns="d5953541-9517-43c8-9aab-99ea89c11ef5" xsi:nil="true"/>
    <BoCBoCArchives xmlns="d5953541-9517-43c8-9aab-99ea89c11ef5">No</BoCBoCArchives>
    <_dlc_DocId xmlns="d5953541-9517-43c8-9aab-99ea89c11ef5">JZWCEZXCYFQE-127550729-112737</_dlc_DocId>
    <_dlc_DocIdUrl xmlns="d5953541-9517-43c8-9aab-99ea89c11ef5">
      <Url>https://bankofcanada.sharepoint.com/sites/D_COM_MUS/_layouts/15/DocIdRedir.aspx?ID=JZWCEZXCYFQE-127550729-112737</Url>
      <Description>JZWCEZXCYFQE-127550729-112737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1195684D2F137647AA5434A5CB73DF041E000EA50F3DEEC56A45B15C8820F7848DF7" ma:contentTypeVersion="732" ma:contentTypeDescription="Create a new document." ma:contentTypeScope="" ma:versionID="17171c706485ea4531a085ebd3992e6d">
  <xsd:schema xmlns:xsd="http://www.w3.org/2001/XMLSchema" xmlns:xs="http://www.w3.org/2001/XMLSchema" xmlns:p="http://schemas.microsoft.com/office/2006/metadata/properties" xmlns:ns1="http://schemas.microsoft.com/sharepoint/v3" xmlns:ns2="d5953541-9517-43c8-9aab-99ea89c11ef5" xmlns:ns3="e356673c-540b-403d-8ac6-0b8fb3ba8a3d" targetNamespace="http://schemas.microsoft.com/office/2006/metadata/properties" ma:root="true" ma:fieldsID="424b4b41c33cd824de946cb631596c2a" ns1:_="" ns2:_="" ns3:_="">
    <xsd:import namespace="http://schemas.microsoft.com/sharepoint/v3"/>
    <xsd:import namespace="d5953541-9517-43c8-9aab-99ea89c11ef5"/>
    <xsd:import namespace="e356673c-540b-403d-8ac6-0b8fb3ba8a3d"/>
    <xsd:element name="properties">
      <xsd:complexType>
        <xsd:sequence>
          <xsd:element name="documentManagement">
            <xsd:complexType>
              <xsd:all>
                <xsd:element ref="ns2:BoCAuthoredDate" minOccurs="0"/>
                <xsd:element ref="ns2:BoCMultiAuthor" minOccurs="0"/>
                <xsd:element ref="ns2:BoCAuthor" minOccurs="0"/>
                <xsd:element ref="ns2:BoCSourcePrimaryID" minOccurs="0"/>
                <xsd:element ref="ns2:BoCSourceSecondaryID" minOccurs="0"/>
                <xsd:element ref="ns2:BoCBoCArchives" minOccurs="0"/>
                <xsd:element ref="ns2:BoCRecordState" minOccurs="0"/>
                <xsd:element ref="ns2:BoCRecordCategory" minOccurs="0"/>
                <xsd:element ref="ns2:BoCRecordStatus" minOccurs="0"/>
                <xsd:element ref="ns2:BoCRecordDeclaredDate" minOccurs="0"/>
                <xsd:element ref="ns2:BoCRecordVital" minOccurs="0"/>
                <xsd:element ref="ns2:BoCRecordData" minOccurs="0"/>
                <xsd:element ref="ns2:BoCComments" minOccurs="0"/>
                <xsd:element ref="ns2:BoCOriginalDocumentIDValue" minOccurs="0"/>
                <xsd:element ref="ns2:BoCContentID" minOccurs="0"/>
                <xsd:element ref="ns2:_dlc_DocIdUrl" minOccurs="0"/>
                <xsd:element ref="ns2:_dlc_DocIdPersistId" minOccurs="0"/>
                <xsd:element ref="ns2:b4078637a8a142d79ee567a0e1b1b1dc" minOccurs="0"/>
                <xsd:element ref="ns2:TaxCatchAll" minOccurs="0"/>
                <xsd:element ref="ns2:TaxCatchAllLabel" minOccurs="0"/>
                <xsd:element ref="ns2:o0ecdfd9bd014bd491b131fdc98e1882" minOccurs="0"/>
                <xsd:element ref="ns2:TaxKeywordTaxHTField" minOccurs="0"/>
                <xsd:element ref="ns2:_dlc_DocId" minOccurs="0"/>
                <xsd:element ref="ns2:g3124305da7742108ad34401b43ecb8d" minOccurs="0"/>
                <xsd:element ref="ns2:BoCProjectClosedDate" minOccurs="0"/>
                <xsd:element ref="ns2:BoCProjectStatu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1:Email_x0020_Has_x0020_Attachment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_x0020_Has_x0020_Attachment" ma:index="43" nillable="true" ma:displayName="Email Has Attachment" ma:internalName="Email_x0020_Has_x0020_Attachment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953541-9517-43c8-9aab-99ea89c11ef5" elementFormDefault="qualified">
    <xsd:import namespace="http://schemas.microsoft.com/office/2006/documentManagement/types"/>
    <xsd:import namespace="http://schemas.microsoft.com/office/infopath/2007/PartnerControls"/>
    <xsd:element name="BoCAuthoredDate" ma:index="2" nillable="true" ma:displayName="Authored Date" ma:description="" ma:format="DateTime" ma:internalName="BoCAuthoredDate" ma:readOnly="false">
      <xsd:simpleType>
        <xsd:restriction base="dms:DateTime"/>
      </xsd:simpleType>
    </xsd:element>
    <xsd:element name="BoCMultiAuthor" ma:index="3" nillable="true" ma:displayName="Document Author" ma:list="UserInfo" ma:SearchPeopleOnly="false" ma:SharePointGroup="0" ma:internalName="BoCMultiAutho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oCAuthor" ma:index="4" nillable="true" ma:displayName="Author" ma:description="" ma:internalName="BoCAuthor" ma:readOnly="false">
      <xsd:simpleType>
        <xsd:restriction base="dms:Text">
          <xsd:maxLength value="255"/>
        </xsd:restriction>
      </xsd:simpleType>
    </xsd:element>
    <xsd:element name="BoCSourcePrimaryID" ma:index="6" nillable="true" ma:displayName="Source Primary ID" ma:description="" ma:internalName="BoCSourcePrimaryID" ma:readOnly="false">
      <xsd:simpleType>
        <xsd:restriction base="dms:Text">
          <xsd:maxLength value="255"/>
        </xsd:restriction>
      </xsd:simpleType>
    </xsd:element>
    <xsd:element name="BoCSourceSecondaryID" ma:index="7" nillable="true" ma:displayName="Source Secondary ID" ma:description="" ma:internalName="BoCSourceSecondaryID" ma:readOnly="false">
      <xsd:simpleType>
        <xsd:restriction base="dms:Text">
          <xsd:maxLength value="255"/>
        </xsd:restriction>
      </xsd:simpleType>
    </xsd:element>
    <xsd:element name="BoCBoCArchives" ma:index="9" nillable="true" ma:displayName="BoC Archives" ma:default="No" ma:description="" ma:format="Dropdown" ma:internalName="BoCBoCArchives" ma:readOnly="false">
      <xsd:simpleType>
        <xsd:restriction base="dms:Choice">
          <xsd:enumeration value="No"/>
          <xsd:enumeration value="Yes"/>
        </xsd:restriction>
      </xsd:simpleType>
    </xsd:element>
    <xsd:element name="BoCRecordState" ma:index="10" nillable="true" ma:displayName="Record State" ma:description="" ma:internalName="BoCRecordState" ma:readOnly="false">
      <xsd:simpleType>
        <xsd:restriction base="dms:Text">
          <xsd:maxLength value="255"/>
        </xsd:restriction>
      </xsd:simpleType>
    </xsd:element>
    <xsd:element name="BoCRecordCategory" ma:index="11" nillable="true" ma:displayName="Record Category" ma:description="" ma:internalName="BoCRecordCategory" ma:readOnly="false">
      <xsd:simpleType>
        <xsd:restriction base="dms:Text">
          <xsd:maxLength value="255"/>
        </xsd:restriction>
      </xsd:simpleType>
    </xsd:element>
    <xsd:element name="BoCRecordStatus" ma:index="12" nillable="true" ma:displayName="Record Status" ma:description="" ma:internalName="BoCRecordStatus" ma:readOnly="false">
      <xsd:simpleType>
        <xsd:restriction base="dms:Text">
          <xsd:maxLength value="255"/>
        </xsd:restriction>
      </xsd:simpleType>
    </xsd:element>
    <xsd:element name="BoCRecordDeclaredDate" ma:index="13" nillable="true" ma:displayName="Record Declared Date" ma:description="" ma:format="DateTime" ma:internalName="BoCRecordDeclaredDate" ma:readOnly="false">
      <xsd:simpleType>
        <xsd:restriction base="dms:DateTime"/>
      </xsd:simpleType>
    </xsd:element>
    <xsd:element name="BoCRecordVital" ma:index="14" nillable="true" ma:displayName="Record Vital" ma:default="false" ma:format="Dropdown" ma:internalName="BoCRecordVital" ma:readOnly="false">
      <xsd:simpleType>
        <xsd:restriction base="dms:Choice">
          <xsd:enumeration value="true"/>
          <xsd:enumeration value="false"/>
          <xsd:enumeration value="Yes"/>
          <xsd:enumeration value="No"/>
        </xsd:restriction>
      </xsd:simpleType>
    </xsd:element>
    <xsd:element name="BoCRecordData" ma:index="15" nillable="true" ma:displayName="Record Data" ma:description="" ma:internalName="BoCRecordData" ma:readOnly="false">
      <xsd:simpleType>
        <xsd:restriction base="dms:Note">
          <xsd:maxLength value="255"/>
        </xsd:restriction>
      </xsd:simpleType>
    </xsd:element>
    <xsd:element name="BoCComments" ma:index="16" nillable="true" ma:displayName="Comments" ma:description="" ma:internalName="BoCComments" ma:readOnly="false">
      <xsd:simpleType>
        <xsd:restriction base="dms:Note">
          <xsd:maxLength value="255"/>
        </xsd:restriction>
      </xsd:simpleType>
    </xsd:element>
    <xsd:element name="BoCOriginalDocumentIDValue" ma:index="17" nillable="true" ma:displayName="Original Document ID Value" ma:internalName="BoCOriginalDocumentIDValue" ma:readOnly="false">
      <xsd:simpleType>
        <xsd:restriction base="dms:Text">
          <xsd:maxLength value="255"/>
        </xsd:restriction>
      </xsd:simpleType>
    </xsd:element>
    <xsd:element name="BoCContentID" ma:index="18" nillable="true" ma:displayName="Content ID" ma:description="" ma:internalName="BoCContentID" ma:readOnly="false">
      <xsd:simpleType>
        <xsd:restriction base="dms:Text">
          <xsd:maxLength value="255"/>
        </xsd:restriction>
      </xsd:simpleType>
    </xsd:element>
    <xsd:element name="_dlc_DocIdUrl" ma:index="2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b4078637a8a142d79ee567a0e1b1b1dc" ma:index="24" ma:taxonomy="true" ma:internalName="b4078637a8a142d79ee567a0e1b1b1dc" ma:taxonomyFieldName="BoCDepartment" ma:displayName="Department" ma:readOnly="false" ma:default="" ma:fieldId="{b4078637-a8a1-42d7-9ee5-67a0e1b1b1dc}" ma:sspId="35a7de49-b683-4164-88f8-c84c8842f202" ma:termSetId="6da9c4ed-9f6e-4526-b55a-8e9f5a8c5d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hidden="true" ma:list="{3c618e2a-7230-4169-b4d0-db437b04d4eb}" ma:internalName="TaxCatchAll" ma:showField="CatchAllData" ma:web="92f2ba0e-abe3-4c9a-8961-467c3404ca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6" nillable="true" ma:displayName="Taxonomy Catch All Column1" ma:hidden="true" ma:list="{3c618e2a-7230-4169-b4d0-db437b04d4eb}" ma:internalName="TaxCatchAllLabel" ma:readOnly="true" ma:showField="CatchAllDataLabel" ma:web="92f2ba0e-abe3-4c9a-8961-467c3404ca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0ecdfd9bd014bd491b131fdc98e1882" ma:index="30" nillable="true" ma:taxonomy="true" ma:internalName="o0ecdfd9bd014bd491b131fdc98e1882" ma:taxonomyFieldName="BoCRecordClassification" ma:displayName="Record Classification" ma:readOnly="false" ma:default="" ma:fieldId="{80ecdfd9-bd01-4bd4-91b1-31fdc98e1882}" ma:sspId="35a7de49-b683-4164-88f8-c84c8842f202" ma:termSetId="c9ddf070-7fea-4dd5-b2ae-fbe4261c5b2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31" nillable="true" ma:taxonomy="true" ma:internalName="TaxKeywordTaxHTField" ma:taxonomyFieldName="TaxKeyword" ma:displayName="Enterprise Keywords" ma:fieldId="{23f27201-bee3-471e-b2e7-b64fd8b7ca38}" ma:taxonomyMulti="true" ma:sspId="35a7de49-b683-4164-88f8-c84c8842f20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g3124305da7742108ad34401b43ecb8d" ma:index="34" ma:taxonomy="true" ma:internalName="g3124305da7742108ad34401b43ecb8d" ma:taxonomyFieldName="BoCProjectName" ma:displayName="Project Name" ma:readOnly="false" ma:default="" ma:fieldId="{03124305-da77-4210-8ad3-4401b43ecb8d}" ma:sspId="35a7de49-b683-4164-88f8-c84c8842f202" ma:termSetId="476babca-ad82-45dc-91ac-268f586121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oCProjectClosedDate" ma:index="36" nillable="true" ma:displayName="Project Closed Date" ma:description="" ma:format="DateOnly" ma:internalName="BoCProjectClosedDate">
      <xsd:simpleType>
        <xsd:restriction base="dms:DateTime"/>
      </xsd:simpleType>
    </xsd:element>
    <xsd:element name="BoCProjectStatus" ma:index="37" nillable="true" ma:displayName="Project Status" ma:description="" ma:format="Dropdown" ma:internalName="BoCProjectStatus">
      <xsd:simpleType>
        <xsd:restriction base="dms:Choice">
          <xsd:enumeration value="Active"/>
          <xsd:enumeration value="Clos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6673c-540b-403d-8ac6-0b8fb3ba8a3d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9" nillable="true" ma:displayName="Tags" ma:internalName="MediaServiceAutoTags" ma:readOnly="true">
      <xsd:simpleType>
        <xsd:restriction base="dms:Text"/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  <xsd:element name="MediaLengthInSeconds" ma:index="4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7" nillable="true" ma:taxonomy="true" ma:internalName="lcf76f155ced4ddcb4097134ff3c332f" ma:taxonomyFieldName="MediaServiceImageTags" ma:displayName="Image Tags" ma:readOnly="false" ma:fieldId="{5cf76f15-5ced-4ddc-b409-7134ff3c332f}" ma:taxonomyMulti="true" ma:sspId="35a7de49-b683-4164-88f8-c84c8842f2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5a7de49-b683-4164-88f8-c84c8842f202" ContentTypeId="0x0101001195684D2F137647AA5434A5CB73DF041E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5A2F851-43CB-4BB0-A5DC-A5BCA87E91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41D929-1076-40F7-A61C-2A48623248F2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d5953541-9517-43c8-9aab-99ea89c11ef5"/>
    <ds:schemaRef ds:uri="e356673c-540b-403d-8ac6-0b8fb3ba8a3d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083E5-50DC-4563-96A9-E2C47E2953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5953541-9517-43c8-9aab-99ea89c11ef5"/>
    <ds:schemaRef ds:uri="e356673c-540b-403d-8ac6-0b8fb3ba8a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16087DA-DA6A-447F-AAC5-8BA8143A2DDE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E6CD83C-62B6-44F4-9912-ADA9E633533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economy hexagons</dc:title>
  <dc:subject>Canadian economy hexagons</dc:subject>
  <dc:creator>Bank of Canada</dc:creator>
  <cp:keywords>Canadian economy hexagons</cp:keywords>
  <cp:lastModifiedBy>Adam Young</cp:lastModifiedBy>
  <cp:revision>3</cp:revision>
  <dcterms:created xsi:type="dcterms:W3CDTF">2024-01-12T21:19:25Z</dcterms:created>
  <dcterms:modified xsi:type="dcterms:W3CDTF">2024-02-05T17:46:47Z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Adobe Illustrator 27.5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2024-01-12T00:00:00Z</vt:filetime>
  </property>
  <property fmtid="{D5CDD505-2E9C-101B-9397-08002B2CF9AE}" pid="6" name="Producer">
    <vt:lpwstr>Adobe PDF library 17.00</vt:lpwstr>
  </property>
  <property fmtid="{D5CDD505-2E9C-101B-9397-08002B2CF9AE}" pid="7" name="ContentTypeId">
    <vt:lpwstr>0x0101001195684D2F137647AA5434A5CB73DF041E000EA50F3DEEC56A45B15C8820F7848DF7</vt:lpwstr>
  </property>
  <property fmtid="{D5CDD505-2E9C-101B-9397-08002B2CF9AE}" pid="8" name="_dlc_DocIdItemGuid">
    <vt:lpwstr>17d596dc-6b98-4e3f-a050-7a46247f3baa</vt:lpwstr>
  </property>
  <property fmtid="{D5CDD505-2E9C-101B-9397-08002B2CF9AE}" pid="9" name="TaxKeyword">
    <vt:lpwstr/>
  </property>
  <property fmtid="{D5CDD505-2E9C-101B-9397-08002B2CF9AE}" pid="10" name="BoCDepartment">
    <vt:lpwstr>875;#Communications|a5ef113e-d80f-4ba0-9923-f53ec17d4df8</vt:lpwstr>
  </property>
  <property fmtid="{D5CDD505-2E9C-101B-9397-08002B2CF9AE}" pid="11" name="MediaServiceImageTags">
    <vt:lpwstr/>
  </property>
  <property fmtid="{D5CDD505-2E9C-101B-9397-08002B2CF9AE}" pid="12" name="BoCRecordClassification">
    <vt:lpwstr/>
  </property>
  <property fmtid="{D5CDD505-2E9C-101B-9397-08002B2CF9AE}" pid="13" name="BoCProjectName">
    <vt:lpwstr/>
  </property>
</Properties>
</file>